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1"/>
  </p:notesMasterIdLst>
  <p:sldIdLst>
    <p:sldId id="256" r:id="rId4"/>
    <p:sldId id="257" r:id="rId5"/>
    <p:sldId id="294" r:id="rId6"/>
    <p:sldId id="259" r:id="rId7"/>
    <p:sldId id="276" r:id="rId8"/>
    <p:sldId id="323" r:id="rId9"/>
    <p:sldId id="32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8" r:id="rId23"/>
    <p:sldId id="309" r:id="rId24"/>
    <p:sldId id="310" r:id="rId25"/>
    <p:sldId id="311" r:id="rId26"/>
    <p:sldId id="316" r:id="rId27"/>
    <p:sldId id="321" r:id="rId28"/>
    <p:sldId id="322" r:id="rId29"/>
    <p:sldId id="268" r:id="rId30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0542" autoAdjust="0"/>
  </p:normalViewPr>
  <p:slideViewPr>
    <p:cSldViewPr snapToGrid="0">
      <p:cViewPr>
        <p:scale>
          <a:sx n="100" d="100"/>
          <a:sy n="100" d="100"/>
        </p:scale>
        <p:origin x="-2124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슬라이드를 이동하려면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ko-KR" sz="2000" b="0" strike="noStrike" spc="-1">
                <a:latin typeface="나눔고딕"/>
              </a:rPr>
              <a:t>메모 서식을 편집하려면 클릭하십시오</a:t>
            </a:r>
            <a:r>
              <a:rPr lang="en-US" sz="2000" b="0" strike="noStrike" spc="-1">
                <a:latin typeface="나눔고딕"/>
              </a:rPr>
              <a:t>.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나눔명조"/>
              </a:rPr>
              <a:t>&lt;머리글&gt;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나눔명조"/>
              </a:rPr>
              <a:t>&lt;날짜/시간&gt;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나눔명조"/>
              </a:rPr>
              <a:t>&lt;바닥글&gt;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E801F28-F519-48A4-AAF9-52033F41AA3F}" type="slidenum">
              <a:rPr lang="en-US" sz="1400" b="0" strike="noStrike" spc="-1">
                <a:latin typeface="나눔명조"/>
              </a:rPr>
              <a:t>‹#›</a:t>
            </a:fld>
            <a:endParaRPr lang="en-US" sz="1400" b="0" strike="noStrike" spc="-1">
              <a:latin typeface="나눔명조"/>
            </a:endParaRPr>
          </a:p>
        </p:txBody>
      </p:sp>
    </p:spTree>
    <p:extLst>
      <p:ext uri="{BB962C8B-B14F-4D97-AF65-F5344CB8AC3E}">
        <p14:creationId xmlns:p14="http://schemas.microsoft.com/office/powerpoint/2010/main" val="201095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0400" y="4721040"/>
            <a:ext cx="5444280" cy="447228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000" b="0" strike="noStrike" spc="-1">
              <a:latin typeface="나눔고딕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3854880" y="9440640"/>
            <a:ext cx="2948760" cy="496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9959586-AB30-439A-8287-6D571BD7A0D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나눔명조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0400" y="4721040"/>
            <a:ext cx="5444280" cy="44722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나눔고딕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3854880" y="9440640"/>
            <a:ext cx="2948760" cy="496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F55F50D-5CEB-4712-9E93-F5C569EE056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나눔명조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0400" y="4721040"/>
            <a:ext cx="5444280" cy="44722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나눔고딕"/>
            </a:endParaRPr>
          </a:p>
        </p:txBody>
      </p:sp>
      <p:sp>
        <p:nvSpPr>
          <p:cNvPr id="216" name="TextShape 3"/>
          <p:cNvSpPr txBox="1"/>
          <p:nvPr/>
        </p:nvSpPr>
        <p:spPr>
          <a:xfrm>
            <a:off x="3854880" y="9440640"/>
            <a:ext cx="2948760" cy="496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5376A37-460C-4100-B46C-3114B4A0F88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나눔명조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080" y="746280"/>
            <a:ext cx="4966920" cy="3727080"/>
          </a:xfrm>
          <a:prstGeom prst="rect">
            <a:avLst/>
          </a:prstGeom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0400" y="4721040"/>
            <a:ext cx="5444280" cy="447228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000" b="0" strike="noStrike" spc="-1">
              <a:latin typeface="나눔고딕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3854880" y="9440640"/>
            <a:ext cx="2948760" cy="496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4F2B535-7813-4690-BE32-80A399D1FC6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en-US" sz="1200" b="0" strike="noStrike" spc="-1">
              <a:latin typeface="나눔명조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44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마스터 제목 스타일 편집</a:t>
            </a: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56E1F44-50EB-4693-A712-B7E4DDDAD0DF}" type="datetime">
              <a:rPr lang="en-US" sz="1200" b="0" strike="noStrike" spc="-1">
                <a:solidFill>
                  <a:srgbClr val="8B8B8B"/>
                </a:solidFill>
                <a:latin typeface="나눔고딕"/>
                <a:ea typeface="나눔고딕"/>
              </a:rPr>
              <a:t>3/15/2021</a:t>
            </a:fld>
            <a:endParaRPr lang="en-US" sz="1200" b="0" strike="noStrike" spc="-1">
              <a:latin typeface="나눔명조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나눔명조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0BCBAB3-A6E2-4B0E-A410-FECA1EA0F8B5}" type="slidenum">
              <a:rPr lang="en-US" sz="1200" b="0" strike="noStrike" spc="-1">
                <a:solidFill>
                  <a:srgbClr val="8B8B8B"/>
                </a:solidFill>
                <a:latin typeface="나눔고딕"/>
                <a:ea typeface="나눔고딕"/>
              </a:rPr>
              <a:t>‹#›</a:t>
            </a:fld>
            <a:endParaRPr lang="en-US" sz="1200" b="0" strike="noStrike" spc="-1">
              <a:latin typeface="나눔명조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나눔고딕"/>
              </a:rPr>
              <a:t>개요 텍스트의 서식을 편집하려면 클릭하십시오</a:t>
            </a:r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나눔고딕"/>
              </a:rPr>
              <a:t>2</a:t>
            </a:r>
            <a:r>
              <a:rPr lang="ko-KR" sz="24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400" b="0" strike="noStrike" spc="-1">
              <a:solidFill>
                <a:srgbClr val="000000"/>
              </a:solidFill>
              <a:latin typeface="나눔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3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4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44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마스터 제목 스타일 편집</a:t>
            </a: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마스터 텍스트 스타일을 편집합니다</a:t>
            </a:r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ko-KR" sz="28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둘째 수준</a:t>
            </a:r>
            <a:endParaRPr lang="en-US" sz="2800" b="0" strike="noStrike" spc="-1">
              <a:solidFill>
                <a:srgbClr val="000000"/>
              </a:solidFill>
              <a:latin typeface="나눔고딕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셋째 수준</a:t>
            </a:r>
            <a:endParaRPr lang="en-US" sz="2400" b="0" strike="noStrike" spc="-1">
              <a:solidFill>
                <a:srgbClr val="000000"/>
              </a:solidFill>
              <a:latin typeface="나눔고딕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ko-KR" sz="20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넷째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ko-KR" sz="20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다섯째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4B9EAEE-C84A-473B-B558-587CFA82416A}" type="datetime">
              <a:rPr lang="en-US" sz="1200" b="0" strike="noStrike" spc="-1">
                <a:solidFill>
                  <a:srgbClr val="8B8B8B"/>
                </a:solidFill>
                <a:latin typeface="나눔고딕"/>
                <a:ea typeface="나눔고딕"/>
              </a:rPr>
              <a:t>3/15/2021</a:t>
            </a:fld>
            <a:endParaRPr lang="en-US" sz="1200" b="0" strike="noStrike" spc="-1">
              <a:latin typeface="나눔명조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나눔명조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22A83D3-8549-4B54-8568-A1632B1C7231}" type="slidenum">
              <a:rPr lang="en-US" sz="1200" b="0" strike="noStrike" spc="-1">
                <a:solidFill>
                  <a:srgbClr val="8B8B8B"/>
                </a:solidFill>
                <a:latin typeface="나눔고딕"/>
                <a:ea typeface="나눔고딕"/>
              </a:rPr>
              <a:t>‹#›</a:t>
            </a:fld>
            <a:endParaRPr lang="en-US" sz="1200" b="0" strike="noStrike" spc="-1">
              <a:latin typeface="나눔명조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CEA2228-4C0E-4C32-8C67-899407C825FA}" type="datetime">
              <a:rPr lang="en-US" sz="1200" b="0" strike="noStrike" spc="-1">
                <a:solidFill>
                  <a:srgbClr val="8B8B8B"/>
                </a:solidFill>
                <a:latin typeface="나눔고딕"/>
                <a:ea typeface="나눔고딕"/>
              </a:rPr>
              <a:t>3/15/2021</a:t>
            </a:fld>
            <a:endParaRPr lang="en-US" sz="1200" b="0" strike="noStrike" spc="-1">
              <a:latin typeface="나눔명조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나눔명조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E3D9381-5B80-4B35-A946-2AE93173BB25}" type="slidenum">
              <a:rPr lang="en-US" sz="1200" b="0" strike="noStrike" spc="-1">
                <a:solidFill>
                  <a:srgbClr val="8B8B8B"/>
                </a:solidFill>
                <a:latin typeface="나눔고딕"/>
                <a:ea typeface="나눔고딕"/>
              </a:rPr>
              <a:t>‹#›</a:t>
            </a:fld>
            <a:endParaRPr lang="en-US" sz="1200" b="0" strike="noStrike" spc="-1">
              <a:latin typeface="나눔명조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나눔고딕"/>
              </a:rPr>
              <a:t>개요 텍스트의 서식을 편집하려면 클릭하십시오</a:t>
            </a:r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나눔고딕"/>
              </a:rPr>
              <a:t>2</a:t>
            </a:r>
            <a:r>
              <a:rPr lang="ko-KR" sz="24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400" b="0" strike="noStrike" spc="-1">
              <a:solidFill>
                <a:srgbClr val="000000"/>
              </a:solidFill>
              <a:latin typeface="나눔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3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4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나눔고딕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ste.ubuntu.com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231120" y="253799"/>
            <a:ext cx="7772040" cy="2232225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600" b="1" spc="-100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리눅스민트</a:t>
            </a:r>
            <a:r>
              <a:rPr lang="ko-KR" altLang="en-US" sz="2600" b="1" spc="-1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600" b="1" spc="-1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20, </a:t>
            </a:r>
            <a:r>
              <a:rPr lang="ko-KR" altLang="en-US" sz="2600" b="1" spc="-100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ko-KR" altLang="en-US" sz="2600" b="1" spc="-1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600" b="1" spc="-1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20.04 </a:t>
            </a:r>
            <a:r>
              <a:rPr lang="ko-KR" altLang="en-US" sz="2600" b="1" spc="-1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공통</a:t>
            </a:r>
            <a:endParaRPr lang="en-US" altLang="ko-KR" sz="2600" b="1" spc="-100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-&gt; Grub2 </a:t>
            </a:r>
            <a:r>
              <a:rPr lang="ko-KR" altLang="en-US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부팅 설치 오류 해결방법</a:t>
            </a:r>
            <a:endParaRPr lang="en-US" altLang="ko-KR" sz="15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500" b="1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리눅스민트</a:t>
            </a:r>
            <a:r>
              <a:rPr lang="ko-KR" altLang="en-US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500" b="1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블루투스</a:t>
            </a:r>
            <a:r>
              <a:rPr lang="ko-KR" altLang="en-US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지원함</a:t>
            </a:r>
            <a:r>
              <a:rPr lang="en-US" altLang="ko-KR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en-US" altLang="ko-KR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With </a:t>
            </a:r>
            <a:r>
              <a:rPr lang="ko-KR" altLang="en-US" sz="1500" b="1" dirty="0">
                <a:solidFill>
                  <a:srgbClr val="1C314E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500" b="1" dirty="0">
                <a:solidFill>
                  <a:srgbClr val="1C314E"/>
                </a:solidFill>
                <a:latin typeface="나눔고딕"/>
                <a:ea typeface="나눔고딕"/>
              </a:rPr>
              <a:t>to </a:t>
            </a:r>
            <a:r>
              <a:rPr lang="ko-KR" altLang="en-US" sz="1500" b="1" dirty="0">
                <a:solidFill>
                  <a:srgbClr val="1C314E"/>
                </a:solidFill>
                <a:latin typeface="나눔고딕"/>
                <a:ea typeface="나눔고딕"/>
              </a:rPr>
              <a:t>한글</a:t>
            </a:r>
            <a:r>
              <a:rPr lang="en-US" altLang="ko-KR" sz="1500" b="1" dirty="0">
                <a:solidFill>
                  <a:srgbClr val="1C314E"/>
                </a:solidFill>
                <a:latin typeface="나눔고딕"/>
                <a:ea typeface="나눔고딕"/>
              </a:rPr>
              <a:t>, </a:t>
            </a:r>
            <a:r>
              <a:rPr lang="ko-KR" altLang="en-US" sz="1500" b="1" dirty="0">
                <a:solidFill>
                  <a:srgbClr val="1C314E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500" b="1" dirty="0">
                <a:solidFill>
                  <a:srgbClr val="1C314E"/>
                </a:solidFill>
                <a:latin typeface="나눔고딕"/>
                <a:ea typeface="나눔고딕"/>
              </a:rPr>
              <a:t>to </a:t>
            </a:r>
            <a:r>
              <a:rPr lang="ko-KR" altLang="en-US" sz="1500" b="1" dirty="0">
                <a:solidFill>
                  <a:srgbClr val="1C314E"/>
                </a:solidFill>
                <a:latin typeface="나눔고딕"/>
                <a:ea typeface="나눔고딕"/>
              </a:rPr>
              <a:t>영어</a:t>
            </a:r>
            <a:r>
              <a:rPr lang="en-US" altLang="ko-KR" sz="1500" b="1" dirty="0">
                <a:solidFill>
                  <a:srgbClr val="1C314E"/>
                </a:solidFill>
                <a:latin typeface="나눔고딕"/>
                <a:ea typeface="나눔고딕"/>
              </a:rPr>
              <a:t>(English to Korean, Korean to English</a:t>
            </a:r>
            <a:r>
              <a:rPr lang="en-US" altLang="ko-KR" sz="1500" b="1" dirty="0" smtClean="0">
                <a:solidFill>
                  <a:srgbClr val="1C314E"/>
                </a:solidFill>
                <a:latin typeface="나눔고딕"/>
                <a:ea typeface="나눔고딕"/>
              </a:rPr>
              <a:t>)</a:t>
            </a:r>
            <a:r>
              <a:rPr lang="en-US" altLang="ko-KR" sz="15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/>
            </a:r>
            <a:br>
              <a:rPr lang="en-US" altLang="ko-KR" sz="15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</a:br>
            <a:r>
              <a:rPr lang="en-US" altLang="ko-KR" sz="1500" b="1" spc="-1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spc="-1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600" b="1" spc="-1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Common to Linux Mint 20 and Ubuntu </a:t>
            </a:r>
            <a:r>
              <a:rPr lang="en-US" altLang="ko-KR" sz="2600" b="1" spc="-1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20.04</a:t>
            </a:r>
            <a:endParaRPr lang="en-US" altLang="ko-KR" sz="2000" b="1" spc="-100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en-US" altLang="ko-KR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How </a:t>
            </a:r>
            <a:r>
              <a:rPr lang="en-US" altLang="ko-KR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to fix Grub2 boot installation error</a:t>
            </a:r>
          </a:p>
          <a:p>
            <a:pPr>
              <a:lnSpc>
                <a:spcPct val="100000"/>
              </a:lnSpc>
            </a:pPr>
            <a:r>
              <a:rPr lang="en-US" altLang="ko-KR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-&gt; Linux Mint / Bluetooth supported</a:t>
            </a:r>
            <a:endParaRPr lang="en-US" altLang="ko-KR" sz="15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  With </a:t>
            </a:r>
            <a:r>
              <a:rPr lang="ko-KR" altLang="en-US" sz="1500" b="1" dirty="0">
                <a:solidFill>
                  <a:srgbClr val="1C314E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500" b="1" dirty="0">
                <a:solidFill>
                  <a:srgbClr val="1C314E"/>
                </a:solidFill>
                <a:latin typeface="나눔고딕"/>
                <a:ea typeface="나눔고딕"/>
              </a:rPr>
              <a:t>to </a:t>
            </a:r>
            <a:r>
              <a:rPr lang="ko-KR" altLang="en-US" sz="1500" b="1" dirty="0">
                <a:solidFill>
                  <a:srgbClr val="1C314E"/>
                </a:solidFill>
                <a:latin typeface="나눔고딕"/>
                <a:ea typeface="나눔고딕"/>
              </a:rPr>
              <a:t>한글</a:t>
            </a:r>
            <a:r>
              <a:rPr lang="en-US" altLang="ko-KR" sz="1500" b="1" dirty="0">
                <a:solidFill>
                  <a:srgbClr val="1C314E"/>
                </a:solidFill>
                <a:latin typeface="나눔고딕"/>
                <a:ea typeface="나눔고딕"/>
              </a:rPr>
              <a:t>, </a:t>
            </a:r>
            <a:r>
              <a:rPr lang="ko-KR" altLang="en-US" sz="1500" b="1" dirty="0">
                <a:solidFill>
                  <a:srgbClr val="1C314E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500" b="1" dirty="0">
                <a:solidFill>
                  <a:srgbClr val="1C314E"/>
                </a:solidFill>
                <a:latin typeface="나눔고딕"/>
                <a:ea typeface="나눔고딕"/>
              </a:rPr>
              <a:t>to </a:t>
            </a:r>
            <a:r>
              <a:rPr lang="ko-KR" altLang="en-US" sz="1500" b="1" dirty="0">
                <a:solidFill>
                  <a:srgbClr val="1C314E"/>
                </a:solidFill>
                <a:latin typeface="나눔고딕"/>
                <a:ea typeface="나눔고딕"/>
              </a:rPr>
              <a:t>영어</a:t>
            </a:r>
            <a:r>
              <a:rPr lang="en-US" altLang="ko-KR" sz="1500" b="1" dirty="0">
                <a:solidFill>
                  <a:srgbClr val="1C314E"/>
                </a:solidFill>
                <a:latin typeface="나눔고딕"/>
                <a:ea typeface="나눔고딕"/>
              </a:rPr>
              <a:t>(English to Korean, Korean to English</a:t>
            </a:r>
            <a:r>
              <a:rPr lang="en-US" altLang="ko-KR" sz="1500" b="1" dirty="0" smtClean="0">
                <a:solidFill>
                  <a:srgbClr val="1C314E"/>
                </a:solidFill>
                <a:latin typeface="나눔고딕"/>
                <a:ea typeface="나눔고딕"/>
              </a:rPr>
              <a:t>)</a:t>
            </a:r>
            <a:endParaRPr lang="en-US" altLang="ko-KR" sz="1500" b="1" dirty="0">
              <a:latin typeface="나눔고딕"/>
            </a:endParaRPr>
          </a:p>
        </p:txBody>
      </p:sp>
      <p:sp>
        <p:nvSpPr>
          <p:cNvPr id="130" name="Line 2"/>
          <p:cNvSpPr/>
          <p:nvPr/>
        </p:nvSpPr>
        <p:spPr>
          <a:xfrm>
            <a:off x="368640" y="2428140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"/>
          <p:cNvSpPr/>
          <p:nvPr/>
        </p:nvSpPr>
        <p:spPr>
          <a:xfrm>
            <a:off x="264600" y="6387120"/>
            <a:ext cx="32043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59"/>
              </a:spcBef>
              <a:tabLst>
                <a:tab pos="0" algn="l"/>
              </a:tabLst>
            </a:pPr>
            <a:r>
              <a:rPr lang="ko-KR" sz="800" b="0" strike="noStrike" spc="-21">
                <a:solidFill>
                  <a:srgbClr val="808080"/>
                </a:solidFill>
                <a:latin typeface="나눔고딕"/>
                <a:ea typeface="나눔고딕"/>
              </a:rPr>
              <a:t>이 문서는 나눔글꼴로 작성되었습니다</a:t>
            </a:r>
            <a:r>
              <a:rPr lang="en-US" sz="800" b="0" strike="noStrike" spc="-21">
                <a:solidFill>
                  <a:srgbClr val="808080"/>
                </a:solidFill>
                <a:latin typeface="나눔고딕"/>
                <a:ea typeface="나눔고딕"/>
              </a:rPr>
              <a:t>. </a:t>
            </a:r>
            <a:r>
              <a:rPr lang="ko-KR" sz="800" b="0" u="sng" strike="noStrike" spc="-21">
                <a:solidFill>
                  <a:srgbClr val="39639D"/>
                </a:solidFill>
                <a:uFillTx/>
                <a:latin typeface="나눔고딕"/>
                <a:ea typeface="나눔고딕"/>
                <a:hlinkClick r:id="rId3"/>
              </a:rPr>
              <a:t>설치하기</a:t>
            </a:r>
            <a:endParaRPr lang="en-US" sz="800" b="0" strike="noStrike" spc="-1">
              <a:latin typeface="나눔고딕"/>
            </a:endParaRPr>
          </a:p>
        </p:txBody>
      </p:sp>
      <p:sp>
        <p:nvSpPr>
          <p:cNvPr id="16" name="CustomShape 4"/>
          <p:cNvSpPr/>
          <p:nvPr/>
        </p:nvSpPr>
        <p:spPr>
          <a:xfrm>
            <a:off x="260639" y="3844065"/>
            <a:ext cx="8792825" cy="22614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b="1" spc="-52" dirty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</a:rPr>
              <a:t>2021. 03. </a:t>
            </a:r>
            <a:r>
              <a:rPr lang="en-US" altLang="ko-KR" sz="1200" b="1" spc="-52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en-US" altLang="ko-KR" sz="1200" b="1" spc="-52" dirty="0">
              <a:solidFill>
                <a:srgbClr val="40404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200" b="1" spc="-1" dirty="0" smtClean="0">
                <a:latin typeface="나눔고딕" pitchFamily="50" charset="-127"/>
                <a:ea typeface="나눔고딕" pitchFamily="50" charset="-127"/>
              </a:rPr>
              <a:t>도도</a:t>
            </a:r>
            <a:r>
              <a:rPr lang="en-US" altLang="ko-KR" sz="1200" b="1" spc="-1" dirty="0" smtClean="0">
                <a:latin typeface="나눔고딕" pitchFamily="50" charset="-127"/>
                <a:ea typeface="나눔고딕" pitchFamily="50" charset="-127"/>
              </a:rPr>
              <a:t>(Dodo)</a:t>
            </a:r>
          </a:p>
          <a:p>
            <a:pPr>
              <a:lnSpc>
                <a:spcPct val="15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b="1" spc="-1" dirty="0" smtClean="0">
                <a:latin typeface="나눔고딕" pitchFamily="50" charset="-127"/>
                <a:ea typeface="나눔고딕" pitchFamily="50" charset="-127"/>
              </a:rPr>
              <a:t>GNU/GPL v3 License</a:t>
            </a:r>
            <a:endParaRPr lang="en-US" altLang="ko-KR" sz="1200" b="1" spc="-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Line 5"/>
          <p:cNvSpPr/>
          <p:nvPr/>
        </p:nvSpPr>
        <p:spPr>
          <a:xfrm>
            <a:off x="364680" y="3866220"/>
            <a:ext cx="4716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Line 6"/>
          <p:cNvSpPr/>
          <p:nvPr/>
        </p:nvSpPr>
        <p:spPr>
          <a:xfrm>
            <a:off x="355130" y="4176180"/>
            <a:ext cx="4716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Line 7"/>
          <p:cNvSpPr/>
          <p:nvPr/>
        </p:nvSpPr>
        <p:spPr>
          <a:xfrm>
            <a:off x="364680" y="4490436"/>
            <a:ext cx="4716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Line 8"/>
          <p:cNvSpPr/>
          <p:nvPr/>
        </p:nvSpPr>
        <p:spPr>
          <a:xfrm>
            <a:off x="364680" y="4787107"/>
            <a:ext cx="4716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46094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96037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6.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문제 발생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10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발생한 오류의 모습이다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0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48513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81" y="2159000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4190999" y="6056311"/>
            <a:ext cx="4124325" cy="634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#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sudo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 –i</a:t>
            </a:r>
          </a:p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# add-apt-repository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ppa:yannubuntu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/boot-repair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91000" y="5338762"/>
            <a:ext cx="4124325" cy="634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리눅스민</a:t>
            </a:r>
            <a:r>
              <a:rPr lang="ko-KR" altLang="en-US" sz="1200" b="1" dirty="0" err="1">
                <a:latin typeface="나눔고딕" pitchFamily="50" charset="-127"/>
                <a:ea typeface="나눔고딕" pitchFamily="50" charset="-127"/>
              </a:rPr>
              <a:t>트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#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sudo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 –i</a:t>
            </a:r>
          </a:p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# apt-add-repository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ppa:yannubuntu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/boot-repair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11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9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바탕화면에서 마우스</a:t>
            </a:r>
            <a:r>
              <a:rPr lang="en-US" altLang="ko-KR" sz="1100" spc="-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오른쪽 버튼을 클릭한다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100" strike="noStrike" spc="-1" dirty="0" smtClean="0">
                <a:latin typeface="나눔고딕" pitchFamily="50" charset="-127"/>
                <a:ea typeface="나눔고딕" pitchFamily="50" charset="-127"/>
              </a:rPr>
              <a:t>Open the terminal(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오픈 더 터미널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메뉴를 클릭한다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409" y="990540"/>
            <a:ext cx="2636351" cy="376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53438" y="1841900"/>
            <a:ext cx="4124325" cy="634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참고사항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: </a:t>
            </a:r>
          </a:p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50" b="1" dirty="0" err="1">
                <a:latin typeface="나눔고딕" pitchFamily="50" charset="-127"/>
                <a:ea typeface="나눔고딕" pitchFamily="50" charset="-127"/>
              </a:rPr>
              <a:t>리눅스민트의</a:t>
            </a:r>
            <a:r>
              <a:rPr lang="ko-KR" altLang="en-US" sz="1050" b="1" dirty="0">
                <a:latin typeface="나눔고딕" pitchFamily="50" charset="-127"/>
                <a:ea typeface="나눔고딕" pitchFamily="50" charset="-127"/>
              </a:rPr>
              <a:t> 경우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50" b="1" dirty="0" err="1" smtClean="0">
                <a:latin typeface="나눔고딕" pitchFamily="50" charset="-127"/>
                <a:ea typeface="나눔고딕" pitchFamily="50" charset="-127"/>
              </a:rPr>
              <a:t>우분트의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apt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명령어의 앞 문장만 살짝 바꿨다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원조</a:t>
            </a:r>
            <a:r>
              <a:rPr lang="ko-KR" altLang="en-US" sz="1050" b="1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 debian.org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프로젝트가 </a:t>
            </a:r>
            <a:r>
              <a:rPr lang="ko-KR" altLang="en-US" sz="105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 프로젝트의 시초이다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88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49290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74" y="2077519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4191000" y="5338762"/>
            <a:ext cx="4124325" cy="634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공통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리눅스민트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20]</a:t>
            </a:r>
          </a:p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# apt-get update</a:t>
            </a:r>
          </a:p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# apt-get </a:t>
            </a:r>
            <a:r>
              <a:rPr lang="en-US" altLang="ko-KR" sz="1200" b="1" smtClean="0">
                <a:latin typeface="나눔고딕" pitchFamily="50" charset="-127"/>
                <a:ea typeface="나눔고딕" pitchFamily="50" charset="-127"/>
              </a:rPr>
              <a:t>install boot-repair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12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9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업데이트 명령을 내려준다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57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0072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58177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2962952" y="6153344"/>
            <a:ext cx="4124325" cy="5009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공통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리눅스민트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20]</a:t>
            </a:r>
          </a:p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# boot-repair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13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9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부트 </a:t>
            </a:r>
            <a:r>
              <a:rPr lang="ko-KR" altLang="en-US" sz="1100" strike="noStrike" spc="-1" dirty="0" err="1" smtClean="0">
                <a:latin typeface="나눔고딕" pitchFamily="50" charset="-127"/>
                <a:ea typeface="나눔고딕" pitchFamily="50" charset="-127"/>
              </a:rPr>
              <a:t>리페어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프로그램을 실행시킨다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520" y="1769951"/>
            <a:ext cx="2579268" cy="43004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Q1)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가상 라이브 </a:t>
            </a:r>
            <a:r>
              <a:rPr lang="ko-KR" altLang="en-US" sz="1050" b="1" dirty="0" err="1" smtClean="0">
                <a:latin typeface="나눔고딕" pitchFamily="50" charset="-127"/>
                <a:ea typeface="나눔고딕" pitchFamily="50" charset="-127"/>
              </a:rPr>
              <a:t>시디인데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설치가 되는 이유는 무엇인가요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3520" y="2285998"/>
            <a:ext cx="4479696" cy="6111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가상메모리 영역에 설치를 해서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    접근하는 방식이다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물리적인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DVD-R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은 저장을 할 수 없지만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, </a:t>
            </a:r>
            <a:b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컴퓨터 메모리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(RAM)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이나 하드디스크의 가상메모리 공간은 저장할 수 있음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97769" y="2569530"/>
            <a:ext cx="1371315" cy="63183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미디어 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DVD/CD/USB]</a:t>
            </a:r>
          </a:p>
          <a:p>
            <a:pPr algn="ctr"/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Live CD</a:t>
            </a:r>
          </a:p>
          <a:p>
            <a:pPr algn="ctr"/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라이브 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DVD, CD)</a:t>
            </a:r>
          </a:p>
          <a:p>
            <a:pPr algn="ctr"/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읽기 전용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30433" y="1743778"/>
            <a:ext cx="1371316" cy="5810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메모리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b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4GB~8GB 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메모리는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저장할 수 있음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30433" y="805758"/>
            <a:ext cx="1371316" cy="4751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CPU:</a:t>
            </a:r>
          </a:p>
          <a:p>
            <a:pPr algn="ctr"/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1.7~3.0Ghz </a:t>
            </a:r>
            <a:b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메모리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: 2~6MB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97768" y="2071524"/>
            <a:ext cx="1371316" cy="4751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저장매체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: HDD/SSD/</a:t>
            </a:r>
          </a:p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플래시메모리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7768" y="1860036"/>
            <a:ext cx="1371316" cy="23756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보조기억장치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30433" y="437760"/>
            <a:ext cx="1371316" cy="3731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주기억장치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연산장치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0433" y="1416675"/>
            <a:ext cx="1371316" cy="3415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주기억장치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01749" y="805757"/>
            <a:ext cx="1824556" cy="733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현재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 CPU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캐시 메모리가 커지고 있음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속도 차이를 줄여주는 메모리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(CPU 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속도는 매우 빠름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297768" y="3417232"/>
            <a:ext cx="1371316" cy="2375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그래픽카드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(GPU)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297769" y="3654793"/>
            <a:ext cx="1371315" cy="7995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현재 성능은 우수함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메인보드에 물렸을 때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algn="ctr"/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단독으로 연산작업을</a:t>
            </a:r>
            <a:endParaRPr lang="en-US" altLang="ko-KR" sz="9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수행할 수 없다는 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한계가 있음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6680" y="3086780"/>
            <a:ext cx="4124325" cy="6609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운영체제나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메모리에 접근해서 작업하려면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, C, C++,</a:t>
            </a:r>
            <a:b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Assembly(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어셈블리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등의 저급하고 저 차원의 프로그래밍을 해야 함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(Low Level Programming / 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로 레벨 프로그래밍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이 시작된다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28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0352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7" y="2303856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14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256680" y="1130404"/>
            <a:ext cx="8470080" cy="2460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/boot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파티션을 설정한 경우에는 감지되었다는 뜻이다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8" name="CustomShape 5"/>
          <p:cNvSpPr/>
          <p:nvPr/>
        </p:nvSpPr>
        <p:spPr>
          <a:xfrm>
            <a:off x="256680" y="1484768"/>
            <a:ext cx="8470080" cy="4526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/boot detected. (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부트 영역이 감지되었습니다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.)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Please check the options. (</a:t>
            </a: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플리스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체크 더 옵션 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옵션 등을 확인해라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이런 말로 해석하면 된다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9" name="CustomShape 5"/>
          <p:cNvSpPr/>
          <p:nvPr/>
        </p:nvSpPr>
        <p:spPr>
          <a:xfrm>
            <a:off x="256680" y="5585988"/>
            <a:ext cx="8470080" cy="3078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OK(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오케이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를 누른다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322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0425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13664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4408282" y="6065364"/>
            <a:ext cx="4124325" cy="634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20.04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에서는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한글로 뜬다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08283" y="5221072"/>
            <a:ext cx="4124325" cy="844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리눅스민</a:t>
            </a:r>
            <a:r>
              <a:rPr lang="ko-KR" altLang="en-US" sz="1200" b="1" dirty="0" err="1">
                <a:latin typeface="나눔고딕" pitchFamily="50" charset="-127"/>
                <a:ea typeface="나눔고딕" pitchFamily="50" charset="-127"/>
              </a:rPr>
              <a:t>트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리눅스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민트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에서는 영문으로 뜰 수 있음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b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Recommanded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 Repair / 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리커멘드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리페어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권장 수리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를 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클릭하면 된다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15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9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마우스로 클릭을 해서 복구 작업을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수행할 수 있다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06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0509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94" y="2389612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4408282" y="6065364"/>
            <a:ext cx="4124325" cy="634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기다린다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16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기다린다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41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1011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41305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4408282" y="6065364"/>
            <a:ext cx="4124325" cy="634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Yes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를 클릭한다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17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아래처럼 클릭한다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25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104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0" y="1622476"/>
            <a:ext cx="7772400" cy="43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4408282" y="5794218"/>
            <a:ext cx="4124325" cy="9053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b="1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참고사항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lang="ko-KR" altLang="en-US" sz="1050" b="1" dirty="0" err="1" smtClean="0">
                <a:latin typeface="나눔고딕" pitchFamily="50" charset="-127"/>
                <a:ea typeface="나눔고딕" pitchFamily="50" charset="-127"/>
              </a:rPr>
              <a:t>리눅스민트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 라이브 미디어 디스크에서 마우스 오른쪽 버튼을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클릭하면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, Open the Terminal(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오픈 더 터미널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터미널 열기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라는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메뉴가 나온다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957" y="5794218"/>
            <a:ext cx="4124325" cy="5341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참고사항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마우스 오른쪽 버튼을 클릭한다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2. Open the Terminal(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오픈 더 터미널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터미널 열기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를 클릭한다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18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9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참고사항이다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21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1078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8" y="1778503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283957" y="5794218"/>
            <a:ext cx="4124325" cy="353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기다린다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19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기다린다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5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55960" y="763946"/>
            <a:ext cx="8417880" cy="534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ko-KR" sz="1100" b="1" strike="noStrike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 이력</a:t>
            </a:r>
            <a:endParaRPr lang="en-US" sz="1100" b="1" strike="noStrike" spc="-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ko-KR" sz="1100" b="1" strike="noStrike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라이선스</a:t>
            </a:r>
            <a:endParaRPr lang="en-US" sz="1100" b="1" strike="noStrike" spc="-52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기종 무관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리눅스를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처음 접했을 때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마법사에서 당면할 수 있는 오류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Grub 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인식 </a:t>
            </a: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(2021-03-12)</a:t>
            </a:r>
          </a:p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준비물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우분투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리눅스민트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},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리눅스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배포판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DVD – USB, MS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윈도우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DVD - USB </a:t>
            </a: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(2021-03-12)</a:t>
            </a:r>
          </a:p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리눅스민트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 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설치마법사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모습 </a:t>
            </a: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(2021-03-12)</a:t>
            </a:r>
          </a:p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 발생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Grub-install /</a:t>
            </a:r>
            <a:r>
              <a:rPr lang="en-US" altLang="ko-KR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dev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sda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실행이 실패했습니다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.’ (2021-03-12</a:t>
            </a: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해결 방법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Grub-install /</a:t>
            </a:r>
            <a:r>
              <a:rPr lang="en-US" altLang="ko-KR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dev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sda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실행이 실패했습니다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.’ (2021-03-12</a:t>
            </a: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부록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1]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리눅스민트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 –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블루투스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 장치도 지원하고 있음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(2021-03-12</a:t>
            </a: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부록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2]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리눅스민트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 –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듀얼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모니터도 지원함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(2021-03-12</a:t>
            </a: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33360" indent="-333000">
              <a:lnSpc>
                <a:spcPct val="175000"/>
              </a:lnSpc>
              <a:buClr>
                <a:srgbClr val="404040"/>
              </a:buClr>
              <a:buFont typeface="맑은 고딕"/>
              <a:buAutoNum type="arabicPeriod"/>
            </a:pP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부록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3]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우분투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20.04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Grub 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부팅 오류 해결 방법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우분투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DVD + Try Ubuntu(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트라이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우분투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 </a:t>
            </a:r>
            <a:r>
              <a:rPr lang="ko-KR" altLang="en-US" sz="1100" b="1" spc="-5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우분투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접근하기</a:t>
            </a: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100" b="1" spc="-52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(2021-03-12</a:t>
            </a:r>
            <a:r>
              <a:rPr lang="en-US" altLang="ko-KR" sz="1100" b="1" spc="-52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sz="1100" b="1" strike="noStrike" spc="-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Line 2"/>
          <p:cNvSpPr/>
          <p:nvPr/>
        </p:nvSpPr>
        <p:spPr>
          <a:xfrm>
            <a:off x="366480" y="1146884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Line 3"/>
          <p:cNvSpPr/>
          <p:nvPr/>
        </p:nvSpPr>
        <p:spPr>
          <a:xfrm>
            <a:off x="364320" y="1434986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Line 4"/>
          <p:cNvSpPr/>
          <p:nvPr/>
        </p:nvSpPr>
        <p:spPr>
          <a:xfrm>
            <a:off x="366480" y="871328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5"/>
          <p:cNvSpPr txBox="1"/>
          <p:nvPr/>
        </p:nvSpPr>
        <p:spPr>
          <a:xfrm>
            <a:off x="243720" y="152280"/>
            <a:ext cx="8531640" cy="49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000" lnSpcReduction="10000"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1D314E"/>
                </a:solidFill>
                <a:latin typeface="나눔고딕"/>
                <a:ea typeface="나눔고딕"/>
              </a:rPr>
              <a:t>목차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2" name="Line 6"/>
          <p:cNvSpPr/>
          <p:nvPr/>
        </p:nvSpPr>
        <p:spPr>
          <a:xfrm>
            <a:off x="364320" y="1717649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Line 6"/>
          <p:cNvSpPr/>
          <p:nvPr/>
        </p:nvSpPr>
        <p:spPr>
          <a:xfrm>
            <a:off x="364320" y="2016413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6"/>
          <p:cNvSpPr/>
          <p:nvPr/>
        </p:nvSpPr>
        <p:spPr>
          <a:xfrm>
            <a:off x="364320" y="2315177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Line 6"/>
          <p:cNvSpPr/>
          <p:nvPr/>
        </p:nvSpPr>
        <p:spPr>
          <a:xfrm>
            <a:off x="364320" y="2604888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Line 6"/>
          <p:cNvSpPr/>
          <p:nvPr/>
        </p:nvSpPr>
        <p:spPr>
          <a:xfrm>
            <a:off x="364320" y="2876491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Line 6"/>
          <p:cNvSpPr/>
          <p:nvPr/>
        </p:nvSpPr>
        <p:spPr>
          <a:xfrm>
            <a:off x="364320" y="3166203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6"/>
          <p:cNvSpPr/>
          <p:nvPr/>
        </p:nvSpPr>
        <p:spPr>
          <a:xfrm>
            <a:off x="364320" y="3464965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Line 6"/>
          <p:cNvSpPr/>
          <p:nvPr/>
        </p:nvSpPr>
        <p:spPr>
          <a:xfrm>
            <a:off x="364320" y="4026284"/>
            <a:ext cx="7704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1559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42129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283957" y="5794218"/>
            <a:ext cx="5084748" cy="353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Yes(</a:t>
            </a:r>
            <a:r>
              <a:rPr lang="ko-KR" altLang="en-US" sz="1050" b="1" dirty="0" err="1" smtClean="0">
                <a:latin typeface="나눔고딕" pitchFamily="50" charset="-127"/>
                <a:ea typeface="나눔고딕" pitchFamily="50" charset="-127"/>
              </a:rPr>
              <a:t>예스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를 누른다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부트 정보를 업로드 할 것이냐 이런 이야기이다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050" b="1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No(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노 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를 누르면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부트 정보를 업로드 하지 않아도 된다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20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부트 정보를 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부트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100" strike="noStrike" spc="-1" dirty="0" err="1" smtClean="0">
                <a:latin typeface="나눔고딕" pitchFamily="50" charset="-127"/>
                <a:ea typeface="나눔고딕" pitchFamily="50" charset="-127"/>
              </a:rPr>
              <a:t>리페어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프로젝트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제작한 개발자의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서버에 </a:t>
            </a: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업로드할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것이냐는 뜻이다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611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2022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0" y="1778503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283957" y="5794218"/>
            <a:ext cx="5084748" cy="353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기다린다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21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기다린다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579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2504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52006"/>
            <a:ext cx="7772400" cy="4367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685800" y="5203072"/>
            <a:ext cx="5084748" cy="353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오류 나와도 크게 신경 쓰지 않아도 된다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개발자가 알아서 해결할 부분이니 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OK(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오케이 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확인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을 클릭한다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22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기다린다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800" y="5701013"/>
            <a:ext cx="5084748" cy="491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dirty="0" smtClean="0">
                <a:latin typeface="나눔고딕" pitchFamily="50" charset="-127"/>
                <a:ea typeface="나눔고딕" pitchFamily="50" charset="-127"/>
              </a:rPr>
              <a:t>굳이 오류가 나온 부분에 대해서 문의를 남기고 싶으면</a:t>
            </a:r>
            <a:r>
              <a:rPr lang="en-US" altLang="ko-KR" sz="105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50" dirty="0" smtClean="0">
                <a:latin typeface="나눔고딕" pitchFamily="50" charset="-127"/>
                <a:ea typeface="나눔고딕" pitchFamily="50" charset="-127"/>
              </a:rPr>
              <a:t>메일주소하고</a:t>
            </a:r>
            <a:r>
              <a:rPr lang="en-US" altLang="ko-KR" sz="105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en-US" altLang="ko-KR" sz="1050" dirty="0" smtClean="0">
                <a:latin typeface="나눔고딕" pitchFamily="50" charset="-127"/>
                <a:ea typeface="나눔고딕" pitchFamily="50" charset="-127"/>
                <a:hlinkClick r:id="rId3"/>
              </a:rPr>
              <a:t>https://paste.ubuntu.com</a:t>
            </a:r>
            <a:r>
              <a:rPr lang="en-US" altLang="ko-KR" sz="10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dirty="0" smtClean="0">
                <a:latin typeface="나눔고딕" pitchFamily="50" charset="-127"/>
                <a:ea typeface="나눔고딕" pitchFamily="50" charset="-127"/>
              </a:rPr>
              <a:t>사이트에 보내달라는 이야기이다</a:t>
            </a:r>
            <a:r>
              <a:rPr lang="en-US" altLang="ko-KR" sz="105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0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9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3039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0" y="1749617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627480" y="5708089"/>
            <a:ext cx="5084748" cy="353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# reboot  </a:t>
            </a:r>
          </a:p>
          <a:p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  (</a:t>
            </a:r>
            <a:r>
              <a:rPr lang="ko-KR" altLang="en-US" sz="1050" b="1" dirty="0" err="1" smtClean="0">
                <a:latin typeface="나눔고딕" pitchFamily="50" charset="-127"/>
                <a:ea typeface="나눔고딕" pitchFamily="50" charset="-127"/>
              </a:rPr>
              <a:t>엔터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7.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해결 방법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Grub-install 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dev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</a:t>
            </a:r>
            <a:r>
              <a:rPr lang="en-US" altLang="ko-KR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sda</a:t>
            </a:r>
            <a:r>
              <a:rPr lang="en-US" altLang="ko-KR" sz="16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‘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실행이 실패했습니다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.’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23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다음처럼 명령어를 입력해준다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751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57084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6984"/>
            <a:ext cx="7772400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41560" y="3013843"/>
            <a:ext cx="2199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블루투스도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지원하고 있음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8.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1]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리눅스민트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20 –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등 장치도 지원하고 있음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24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과거의 </a:t>
            </a:r>
            <a:r>
              <a:rPr lang="ko-KR" altLang="en-US" sz="1100" strike="noStrike" spc="-1" dirty="0" err="1" smtClean="0">
                <a:latin typeface="나눔고딕" pitchFamily="50" charset="-127"/>
                <a:ea typeface="나눔고딕" pitchFamily="50" charset="-127"/>
              </a:rPr>
              <a:t>리눅스처럼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검은색 화면의 저급한 프로그램이 아니다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현재는 컴퓨터 사양이 조금 좋아야 동작한다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 SSD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디스크로도 느리게 반응한 경우가 있다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프로세서의 영향을 많이 받는 것으로 추정하고 있다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95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1009122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9" y="1848812"/>
            <a:ext cx="7772400" cy="4371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9.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2]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리눅스민트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20 –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듀얼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모니터도 지원함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25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현재의 </a:t>
            </a:r>
            <a:r>
              <a:rPr lang="ko-KR" altLang="en-US" sz="1100" strike="noStrike" spc="-1" dirty="0" err="1" smtClean="0">
                <a:latin typeface="나눔고딕" pitchFamily="50" charset="-127"/>
                <a:ea typeface="나눔고딕" pitchFamily="50" charset="-127"/>
              </a:rPr>
              <a:t>리눅스는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trike="noStrike" spc="-1" dirty="0" err="1" smtClean="0">
                <a:latin typeface="나눔고딕" pitchFamily="50" charset="-127"/>
                <a:ea typeface="나눔고딕" pitchFamily="50" charset="-127"/>
              </a:rPr>
              <a:t>듀얼모니터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작업을 지원하고 있다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50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altLang="ko-KR" sz="1000" spc="-1" dirty="0">
              <a:latin typeface="나눔고딕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10. </a:t>
            </a:r>
            <a:r>
              <a:rPr lang="en-US" altLang="ko-KR" sz="1400" b="1" spc="-151" dirty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부록</a:t>
            </a:r>
            <a:r>
              <a:rPr lang="en-US" altLang="ko-KR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3] </a:t>
            </a:r>
            <a:r>
              <a:rPr lang="ko-KR" altLang="en-US" sz="14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20.04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에서 </a:t>
            </a:r>
            <a:r>
              <a:rPr lang="en-US" altLang="ko-KR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Grub 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부팅 오류 해결 방법 </a:t>
            </a:r>
            <a:r>
              <a:rPr lang="en-US" altLang="ko-KR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lang="ko-KR" altLang="en-US" sz="14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DVD + Try Ubuntu(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트라이 </a:t>
            </a:r>
            <a:r>
              <a:rPr lang="ko-KR" altLang="en-US" sz="14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/ 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라이브 </a:t>
            </a:r>
            <a:r>
              <a:rPr lang="ko-KR" altLang="en-US" sz="14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우분투</a:t>
            </a:r>
            <a:r>
              <a:rPr lang="en-US" altLang="ko-KR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)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로 접근하기</a:t>
            </a:r>
            <a:endParaRPr lang="en-US" altLang="ko-KR" sz="1400" b="1" spc="-151" dirty="0" smtClean="0">
              <a:solidFill>
                <a:srgbClr val="1C314E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</a:pPr>
            <a:r>
              <a:rPr lang="en-US" altLang="ko-KR" sz="1400" b="1" spc="-151" dirty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    </a:t>
            </a:r>
            <a:r>
              <a:rPr lang="ko-KR" altLang="en-US" sz="14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400" b="1" spc="-151" dirty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altLang="ko-KR" sz="1400" b="1" spc="-1" dirty="0">
              <a:latin typeface="나눔고딕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26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37" name="CustomShape 5"/>
          <p:cNvSpPr/>
          <p:nvPr/>
        </p:nvSpPr>
        <p:spPr>
          <a:xfrm>
            <a:off x="256680" y="131146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참고로 </a:t>
            </a:r>
            <a:r>
              <a:rPr lang="ko-KR" altLang="en-US" sz="1100" strike="noStrike" spc="-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또한 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한글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을 지원하고 있다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100" spc="-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100" strike="noStrike" spc="-1" dirty="0" smtClean="0">
                <a:latin typeface="나눔고딕" pitchFamily="50" charset="-127"/>
                <a:ea typeface="나눔고딕" pitchFamily="50" charset="-127"/>
              </a:rPr>
              <a:t>Try Ubuntu(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트라이 </a:t>
            </a:r>
            <a:r>
              <a:rPr lang="ko-KR" altLang="en-US" sz="1100" strike="noStrike" spc="-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를 클릭해서 작업을 진행할 수 있다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676"/>
            <a:ext cx="4352365" cy="323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70068" y="5432081"/>
            <a:ext cx="4159080" cy="1074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공통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리눅스민트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20]</a:t>
            </a:r>
          </a:p>
          <a:p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err="1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# </a:t>
            </a:r>
            <a:r>
              <a:rPr lang="en-US" altLang="ko-KR" sz="1200" b="1" dirty="0" err="1">
                <a:latin typeface="나눔고딕" pitchFamily="50" charset="-127"/>
                <a:ea typeface="나눔고딕" pitchFamily="50" charset="-127"/>
              </a:rPr>
              <a:t>sudo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 –i</a:t>
            </a:r>
          </a:p>
          <a:p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# add-apt-repository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ppa:yannubuntu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/boot-repair</a:t>
            </a:r>
          </a:p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# boot-repair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68" y="1911676"/>
            <a:ext cx="4100612" cy="3051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902044" y="2779414"/>
            <a:ext cx="768024" cy="12403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90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231120" y="2425320"/>
            <a:ext cx="3473640" cy="104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sz="4000" b="1" strike="noStrike" spc="-250">
                <a:solidFill>
                  <a:srgbClr val="1C314E"/>
                </a:solidFill>
                <a:latin typeface="나눔고딕"/>
                <a:ea typeface="나눔고딕"/>
              </a:rPr>
              <a:t>감사합니다</a:t>
            </a:r>
            <a:endParaRPr lang="en-US" sz="4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1" name="Line 2"/>
          <p:cNvSpPr/>
          <p:nvPr/>
        </p:nvSpPr>
        <p:spPr>
          <a:xfrm>
            <a:off x="364680" y="3434400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3"/>
          <p:cNvSpPr/>
          <p:nvPr/>
        </p:nvSpPr>
        <p:spPr>
          <a:xfrm>
            <a:off x="264600" y="6387120"/>
            <a:ext cx="32043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59"/>
              </a:spcBef>
              <a:tabLst>
                <a:tab pos="0" algn="l"/>
              </a:tabLst>
            </a:pPr>
            <a:r>
              <a:rPr lang="ko-KR" sz="800" b="0" strike="noStrike" spc="-21">
                <a:solidFill>
                  <a:srgbClr val="808080"/>
                </a:solidFill>
                <a:latin typeface="나눔고딕"/>
                <a:ea typeface="나눔고딕"/>
              </a:rPr>
              <a:t>이 문서는 나눔글꼴로 작성되었습니다</a:t>
            </a:r>
            <a:r>
              <a:rPr lang="en-US" sz="800" b="0" strike="noStrike" spc="-21">
                <a:solidFill>
                  <a:srgbClr val="808080"/>
                </a:solidFill>
                <a:latin typeface="나눔고딕"/>
                <a:ea typeface="나눔고딕"/>
              </a:rPr>
              <a:t>. </a:t>
            </a:r>
            <a:r>
              <a:rPr lang="ko-KR" sz="800" b="0" u="sng" strike="noStrike" spc="-21">
                <a:solidFill>
                  <a:srgbClr val="39639D"/>
                </a:solidFill>
                <a:uFillTx/>
                <a:latin typeface="나눔고딕"/>
                <a:ea typeface="나눔고딕"/>
                <a:hlinkClick r:id="rId3"/>
              </a:rPr>
              <a:t>설치하기</a:t>
            </a:r>
            <a:endParaRPr lang="en-US" sz="800" b="0" strike="noStrike" spc="-1">
              <a:latin typeface="나눔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151" name="Line 2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TextShape 3"/>
          <p:cNvSpPr txBox="1"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51">
                <a:solidFill>
                  <a:srgbClr val="1C314E"/>
                </a:solidFill>
                <a:latin typeface="나눔고딕"/>
                <a:ea typeface="나눔고딕"/>
              </a:rPr>
              <a:t>1. </a:t>
            </a:r>
            <a:r>
              <a:rPr lang="ko-KR" sz="2000" b="1" strike="noStrike" spc="-151">
                <a:solidFill>
                  <a:srgbClr val="1C314E"/>
                </a:solidFill>
                <a:latin typeface="나눔고딕"/>
                <a:ea typeface="나눔고딕"/>
              </a:rPr>
              <a:t>문서 이력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9C3711EB-90F9-459C-AEC2-65826A10C01E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3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256680" y="1433159"/>
            <a:ext cx="8470080" cy="5243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2021-03-12 11:54 </a:t>
            </a:r>
            <a:r>
              <a:rPr lang="ko-KR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문서 </a:t>
            </a:r>
            <a:r>
              <a:rPr lang="ko-KR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최초 작성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도도</a:t>
            </a: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(Dodo)</a:t>
            </a:r>
            <a:endParaRPr lang="en-US" altLang="ko-KR" sz="1200" spc="-1" dirty="0">
              <a:solidFill>
                <a:srgbClr val="3D3C3E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2021-03-12 12:17 </a:t>
            </a:r>
            <a:r>
              <a:rPr lang="ko-KR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문서 작성 완료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spc="-1" dirty="0">
                <a:solidFill>
                  <a:srgbClr val="3D3C3E"/>
                </a:solidFill>
                <a:latin typeface="나눔고딕"/>
                <a:ea typeface="나눔고딕"/>
              </a:rPr>
              <a:t>도도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(Dodo</a:t>
            </a: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)</a:t>
            </a:r>
            <a:endParaRPr lang="en-US" sz="1200" b="0" strike="noStrike" spc="-1" dirty="0" smtClean="0">
              <a:latin typeface="나눔고딕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2021-03-12 </a:t>
            </a: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13:12 </a:t>
            </a:r>
            <a:r>
              <a:rPr lang="ko-KR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문서 최초 작성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spc="-1" dirty="0">
                <a:solidFill>
                  <a:srgbClr val="3D3C3E"/>
                </a:solidFill>
                <a:latin typeface="나눔고딕"/>
                <a:ea typeface="나눔고딕"/>
              </a:rPr>
              <a:t>도도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(Dodo)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2021-03-12 </a:t>
            </a: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14:32 </a:t>
            </a:r>
            <a:r>
              <a:rPr lang="ko-KR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문서 작성 완료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spc="-1" dirty="0">
                <a:solidFill>
                  <a:srgbClr val="3D3C3E"/>
                </a:solidFill>
                <a:latin typeface="나눔고딕"/>
                <a:ea typeface="나눔고딕"/>
              </a:rPr>
              <a:t>도도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(Dodo)</a:t>
            </a:r>
            <a:endParaRPr lang="en-US" altLang="ko-KR" sz="1200" spc="-1" dirty="0">
              <a:latin typeface="나눔고딕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 smtClean="0">
              <a:latin typeface="나눔고딕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2021-03-13 18:42 </a:t>
            </a:r>
            <a:r>
              <a:rPr lang="ko-KR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문서 최초 작성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spc="-1" dirty="0">
                <a:solidFill>
                  <a:srgbClr val="3D3C3E"/>
                </a:solidFill>
                <a:latin typeface="나눔고딕"/>
                <a:ea typeface="나눔고딕"/>
              </a:rPr>
              <a:t>도도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(Dodo)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2021-03-13 19:33 </a:t>
            </a:r>
            <a:r>
              <a:rPr lang="ko-KR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문서 작성 완료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spc="-1" dirty="0">
                <a:solidFill>
                  <a:srgbClr val="3D3C3E"/>
                </a:solidFill>
                <a:latin typeface="나눔고딕"/>
                <a:ea typeface="나눔고딕"/>
              </a:rPr>
              <a:t>도도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(Dodo)</a:t>
            </a:r>
            <a:endParaRPr lang="en-US" altLang="ko-KR" sz="1200" spc="-1" dirty="0">
              <a:latin typeface="나눔고딕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7110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156" name="Line 2"/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3"/>
          <p:cNvSpPr txBox="1"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51">
                <a:solidFill>
                  <a:srgbClr val="1C314E"/>
                </a:solidFill>
                <a:latin typeface="나눔고딕"/>
                <a:ea typeface="나눔고딕"/>
              </a:rPr>
              <a:t>2. </a:t>
            </a:r>
            <a:r>
              <a:rPr lang="ko-KR" sz="2000" b="1" strike="noStrike" spc="-151">
                <a:solidFill>
                  <a:srgbClr val="1C314E"/>
                </a:solidFill>
                <a:latin typeface="나눔고딕"/>
                <a:ea typeface="나눔고딕"/>
              </a:rPr>
              <a:t>라이선스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6C68E8A5-CA48-4B1A-99C2-F57A13838522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4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256680" y="1433160"/>
            <a:ext cx="8470080" cy="27676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Copyright </a:t>
            </a: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2021, </a:t>
            </a:r>
            <a:r>
              <a:rPr lang="ko-KR" altLang="en-US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도도</a:t>
            </a: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(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Dodo), Linux Mint 20, Ubuntu 20.04</a:t>
            </a:r>
            <a:r>
              <a:rPr lang="en-US" altLang="ko-KR" sz="1200" spc="-1">
                <a:solidFill>
                  <a:srgbClr val="3D3C3E"/>
                </a:solidFill>
                <a:latin typeface="나눔고딕"/>
                <a:ea typeface="나눔고딕"/>
              </a:rPr>
              <a:t>, </a:t>
            </a:r>
            <a:r>
              <a:rPr lang="en-US" altLang="ko-KR" sz="1200" spc="-1" smtClean="0">
                <a:solidFill>
                  <a:srgbClr val="3D3C3E"/>
                </a:solidFill>
                <a:latin typeface="나눔고딕"/>
                <a:ea typeface="나눔고딕"/>
              </a:rPr>
              <a:t>Grub 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boot error solution / Bluetooth </a:t>
            </a: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supported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                           (</a:t>
            </a:r>
            <a:r>
              <a:rPr lang="ko-KR" altLang="en-US" sz="1200" spc="-1" dirty="0" err="1">
                <a:solidFill>
                  <a:srgbClr val="3D3C3E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200" spc="-1" dirty="0">
                <a:solidFill>
                  <a:srgbClr val="3D3C3E"/>
                </a:solidFill>
                <a:latin typeface="나눔고딕"/>
                <a:ea typeface="나눔고딕"/>
              </a:rPr>
              <a:t> 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20, </a:t>
            </a:r>
            <a:r>
              <a:rPr lang="ko-KR" altLang="en-US" sz="1200" spc="-1" dirty="0" err="1">
                <a:solidFill>
                  <a:srgbClr val="3D3C3E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200" spc="-1" dirty="0">
                <a:solidFill>
                  <a:srgbClr val="3D3C3E"/>
                </a:solidFill>
                <a:latin typeface="나눔고딕"/>
                <a:ea typeface="나눔고딕"/>
              </a:rPr>
              <a:t> 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200" spc="-1" dirty="0" err="1">
                <a:solidFill>
                  <a:srgbClr val="3D3C3E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) </a:t>
            </a:r>
            <a:r>
              <a:rPr lang="ko-KR" altLang="en-US" sz="1200" spc="-1" dirty="0">
                <a:solidFill>
                  <a:srgbClr val="3D3C3E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/ </a:t>
            </a:r>
            <a:r>
              <a:rPr lang="ko-KR" altLang="en-US" sz="1200" spc="-1" dirty="0" err="1">
                <a:solidFill>
                  <a:srgbClr val="3D3C3E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200" spc="-1" dirty="0">
                <a:solidFill>
                  <a:srgbClr val="3D3C3E"/>
                </a:solidFill>
                <a:latin typeface="나눔고딕"/>
                <a:ea typeface="나눔고딕"/>
              </a:rPr>
              <a:t> </a:t>
            </a:r>
            <a:r>
              <a:rPr lang="ko-KR" altLang="en-US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지원함</a:t>
            </a:r>
            <a:r>
              <a:rPr lang="en-US" altLang="ko-KR" sz="1200" spc="-1" dirty="0" smtClean="0">
                <a:solidFill>
                  <a:srgbClr val="3D3C3E"/>
                </a:solidFill>
                <a:latin typeface="나눔고딕"/>
                <a:ea typeface="나눔고딕"/>
              </a:rPr>
              <a:t>)</a:t>
            </a:r>
            <a:endParaRPr lang="en-US" altLang="ko-KR" sz="1200" spc="-1" dirty="0">
              <a:solidFill>
                <a:srgbClr val="3D3C3E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altLang="ko-KR" sz="1200" spc="-1" dirty="0">
              <a:solidFill>
                <a:srgbClr val="3D3C3E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Licensed under the Apache License, Version 2.0 (the "License");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you may not use this file except in compliance with the License.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You may obtain a copy of the License at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altLang="ko-KR" sz="1200" spc="-1" dirty="0">
              <a:solidFill>
                <a:srgbClr val="3D3C3E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    http://www.apache.org/licenses/LICENSE-2.0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altLang="ko-KR" sz="1200" spc="-1" dirty="0">
              <a:solidFill>
                <a:srgbClr val="3D3C3E"/>
              </a:solidFill>
              <a:latin typeface="나눔고딕"/>
              <a:ea typeface="나눔고딕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Unless required by applicable law or agreed to in writing, software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distributed under the License is distributed on an "AS IS" BASIS,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WITHOUT WARRANTIES OR CONDITIONS OF ANY KIND, either express or implied.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See the License for the specific language governing permissions and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altLang="ko-KR" sz="1200" spc="-1" dirty="0">
                <a:solidFill>
                  <a:srgbClr val="3D3C3E"/>
                </a:solidFill>
                <a:latin typeface="나눔고딕"/>
                <a:ea typeface="나눔고딕"/>
              </a:rPr>
              <a:t>limitations under the License.</a:t>
            </a:r>
            <a:endParaRPr lang="en-US" sz="1200" b="0" strike="noStrike" spc="-1" dirty="0">
              <a:latin typeface="나눔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3.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기종 무관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리눅스를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처음 접했을 때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, 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설치 마법사에서 당면할 수 있는 오류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– Grub 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인식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5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37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20.04, </a:t>
            </a:r>
            <a:r>
              <a:rPr lang="ko-KR" altLang="en-US" sz="1100" strike="noStrike" spc="-1" dirty="0" err="1" smtClean="0">
                <a:latin typeface="나눔고딕" pitchFamily="50" charset="-127"/>
                <a:ea typeface="나눔고딕" pitchFamily="50" charset="-127"/>
              </a:rPr>
              <a:t>리눅스민트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을 설치하였을 때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부트 영역</a:t>
            </a:r>
            <a:r>
              <a:rPr lang="ko-KR" altLang="en-US" sz="1100" spc="-1" dirty="0"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 인식하지 못하는 경우가 있다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설치할 때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sz="1100" spc="-1" dirty="0" smtClean="0">
                <a:latin typeface="나눔고딕" pitchFamily="50" charset="-127"/>
                <a:ea typeface="나눔고딕" pitchFamily="50" charset="-127"/>
              </a:rPr>
              <a:t>Grub(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그룹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오류가 발생한다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해결하는 방법에 대해서 소개하고자 한다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9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4.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준비물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우분투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{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리눅스민트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},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리눅스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배포판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DVD – USB, MS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윈도우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DVD - USB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6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37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100" spc="-1" dirty="0" smtClean="0">
                <a:latin typeface="나눔고딕" pitchFamily="50" charset="-127"/>
                <a:ea typeface="나눔고딕" pitchFamily="50" charset="-127"/>
              </a:rPr>
              <a:t>MS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윈도우 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DVD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하고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, USB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를 준비하라고 한 이유는 정식적인 방법은 아니지만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우회적인 방법으로 </a:t>
            </a: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리눅스민트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설치에 실패하였을 때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또는 파티션 </a:t>
            </a: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포멧을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시도하고자 했을 때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임시 방편으로 두 가지를 준비해두는 것을 추천한다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9" name="CustomShape 5"/>
          <p:cNvSpPr/>
          <p:nvPr/>
        </p:nvSpPr>
        <p:spPr>
          <a:xfrm>
            <a:off x="256680" y="167362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100" spc="-1" dirty="0" smtClean="0">
                <a:latin typeface="나눔고딕" pitchFamily="50" charset="-127"/>
                <a:ea typeface="나눔고딕" pitchFamily="50" charset="-127"/>
              </a:rPr>
              <a:t>MS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윈도우 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DVD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의 장점은 파티션 마법사를 조금 더 쉽게 만들어주는 장점이 있다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리눅스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파티션을 인식하지 못하는 기술적인 취약점을 역 이용하여 </a:t>
            </a: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리눅스를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포멧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시키는 방법이 있다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CustomShape 5"/>
          <p:cNvSpPr/>
          <p:nvPr/>
        </p:nvSpPr>
        <p:spPr>
          <a:xfrm>
            <a:off x="256680" y="2243996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DVD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의 장점은 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MS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윈도우 </a:t>
            </a:r>
            <a:r>
              <a:rPr lang="ko-KR" altLang="en-US" sz="1100" spc="-1" dirty="0" err="1" smtClean="0">
                <a:latin typeface="나눔고딕" pitchFamily="50" charset="-127"/>
                <a:ea typeface="나눔고딕" pitchFamily="50" charset="-127"/>
              </a:rPr>
              <a:t>포멧이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 안 될 경우에 역으로 활용하면 좋다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정식적인 방법은 아니지만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두 가지 미디어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(ISO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파일을 준비해놓는 것을 권장한다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4680" y="3168746"/>
            <a:ext cx="1934900" cy="552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CentOS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설치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72902" y="3168746"/>
            <a:ext cx="1934900" cy="552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CentOS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DVD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로 설치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26391" y="3168746"/>
            <a:ext cx="1934900" cy="552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CentOS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동작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680" y="2793026"/>
            <a:ext cx="8406000" cy="2761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이론적인 방법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680" y="4132980"/>
            <a:ext cx="1934900" cy="4299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CentOS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설치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9418" y="4132980"/>
            <a:ext cx="1934900" cy="429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CentOS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DVD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로 설치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28476" y="4132980"/>
            <a:ext cx="1934900" cy="429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CentOS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동작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또는 실패할 수 있음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64680" y="3779864"/>
            <a:ext cx="8406000" cy="276131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실질적인 방법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8476" y="4617325"/>
            <a:ext cx="1934900" cy="7423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MS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윈도우 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DVD, USB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로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접근하면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50" b="1" dirty="0" err="1" smtClean="0">
                <a:latin typeface="나눔고딕" pitchFamily="50" charset="-127"/>
                <a:ea typeface="나눔고딕" pitchFamily="50" charset="-127"/>
              </a:rPr>
              <a:t>리눅스가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무력화되는 기술적인 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취약점을 접근함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91860" y="4617325"/>
            <a:ext cx="1934900" cy="7423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MS</a:t>
            </a:r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윈도우 </a:t>
            </a:r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설치 마법사를 활용</a:t>
            </a:r>
            <a:endParaRPr lang="en-US" altLang="ko-KR" sz="11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100" b="1" dirty="0" err="1" smtClean="0">
                <a:latin typeface="나눔고딕" pitchFamily="50" charset="-127"/>
                <a:ea typeface="나눔고딕" pitchFamily="50" charset="-127"/>
              </a:rPr>
              <a:t>리눅스</a:t>
            </a:r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 파티션만 지우고</a:t>
            </a:r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탈출함</a:t>
            </a:r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64680" y="5739939"/>
            <a:ext cx="1934900" cy="55226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MS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윈도우 설치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프리뷰</a:t>
            </a:r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베타버전 접근 방법</a:t>
            </a:r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19418" y="5739939"/>
            <a:ext cx="1934900" cy="5522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MS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윈도우 설치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동작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또는 실패할 수 있음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728476" y="5739939"/>
            <a:ext cx="1934900" cy="5522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atin typeface="나눔고딕" pitchFamily="50" charset="-127"/>
                <a:ea typeface="나눔고딕" pitchFamily="50" charset="-127"/>
              </a:rPr>
              <a:t>우분투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CentOS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DVD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를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역 활용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791860" y="5739939"/>
            <a:ext cx="1934900" cy="5522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MS</a:t>
            </a:r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윈도우를 제거하고</a:t>
            </a:r>
            <a:endParaRPr lang="en-US" altLang="ko-KR" sz="11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재설치 시도할 수 있음</a:t>
            </a:r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2145671" y="4128425"/>
            <a:ext cx="488887" cy="552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4323236" y="4128425"/>
            <a:ext cx="488887" cy="552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4323236" y="4712383"/>
            <a:ext cx="488887" cy="552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6547416" y="4712383"/>
            <a:ext cx="488887" cy="552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64680" y="5411783"/>
            <a:ext cx="8406000" cy="276131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실질적인 방법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97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4.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준비물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우분투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{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리눅스민트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},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리눅스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배포판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DVD – USB, MS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윈도우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DVD - USB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7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37" name="CustomShape 5"/>
          <p:cNvSpPr/>
          <p:nvPr/>
        </p:nvSpPr>
        <p:spPr>
          <a:xfrm>
            <a:off x="256680" y="1130404"/>
            <a:ext cx="8470080" cy="2460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기능을 잘 활용해보면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될 것이다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315264" y="1483988"/>
            <a:ext cx="4285530" cy="3075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err="1" smtClean="0">
                <a:latin typeface="나눔고딕" pitchFamily="50" charset="-127"/>
                <a:ea typeface="나눔고딕" pitchFamily="50" charset="-127"/>
              </a:rPr>
              <a:t>리눅스</a:t>
            </a:r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 설치의 파티션 마법사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62" y="1854864"/>
            <a:ext cx="4285531" cy="333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51" y="1841532"/>
            <a:ext cx="3633107" cy="27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45751" y="1479709"/>
            <a:ext cx="3633107" cy="3075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1. MS</a:t>
            </a:r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윈도우 설치의 파티션 마법사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CustomShape 5"/>
          <p:cNvSpPr/>
          <p:nvPr/>
        </p:nvSpPr>
        <p:spPr>
          <a:xfrm>
            <a:off x="256680" y="5340265"/>
            <a:ext cx="8470080" cy="2460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pc="-1" dirty="0" smtClean="0">
                <a:latin typeface="나눔고딕" pitchFamily="50" charset="-127"/>
                <a:ea typeface="나눔고딕" pitchFamily="50" charset="-127"/>
              </a:rPr>
              <a:t>상호 실패를 대비해서 여유를 두는 것이다</a:t>
            </a:r>
            <a:r>
              <a:rPr lang="en-US" altLang="ko-KR" sz="1100" spc="-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751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13040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75" y="1622476"/>
            <a:ext cx="6023525" cy="4799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5.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작업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20 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설치마법사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모습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8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설치 진행 중인 모습이다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05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10312_091313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5" y="1539402"/>
            <a:ext cx="6931809" cy="5196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xmlns="" id="{DD0F3227-0D1A-4611-AC98-DFB3C0A731FF}"/>
              </a:ext>
            </a:extLst>
          </p:cNvPr>
          <p:cNvSpPr/>
          <p:nvPr/>
        </p:nvSpPr>
        <p:spPr>
          <a:xfrm>
            <a:off x="263520" y="195120"/>
            <a:ext cx="794052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1.1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20,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우분투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20.04, Grub(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그눕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)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부팅 오류 해결방법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</a:t>
            </a:r>
            <a:r>
              <a:rPr lang="ko-KR" altLang="en-US" sz="1000" b="0" strike="noStrike" spc="-32" dirty="0" err="1" smtClean="0">
                <a:solidFill>
                  <a:srgbClr val="0D0D0D"/>
                </a:solidFill>
                <a:latin typeface="나눔고딕"/>
                <a:ea typeface="나눔고딕"/>
              </a:rPr>
              <a:t>블루투스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 지원함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with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한글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to </a:t>
            </a:r>
            <a:r>
              <a:rPr lang="ko-KR" alt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영어 </a:t>
            </a:r>
            <a:r>
              <a:rPr lang="en-US" altLang="ko-KR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(2021-03-13)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xmlns="" id="{16328022-90A9-4CA8-94EA-050F3420E509}"/>
              </a:ext>
            </a:extLst>
          </p:cNvPr>
          <p:cNvSpPr/>
          <p:nvPr/>
        </p:nvSpPr>
        <p:spPr>
          <a:xfrm>
            <a:off x="364680" y="547560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xmlns="" id="{ADA10CB1-1AC4-401D-AA45-5A70C085EFA8}"/>
              </a:ext>
            </a:extLst>
          </p:cNvPr>
          <p:cNvSpPr/>
          <p:nvPr/>
        </p:nvSpPr>
        <p:spPr>
          <a:xfrm>
            <a:off x="256680" y="700200"/>
            <a:ext cx="851400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5.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[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작업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] </a:t>
            </a:r>
            <a:r>
              <a:rPr lang="ko-KR" altLang="en-US" sz="1600" b="1" spc="-151" dirty="0" err="1" smtClean="0">
                <a:solidFill>
                  <a:srgbClr val="1C314E"/>
                </a:solidFill>
                <a:latin typeface="나눔고딕"/>
                <a:ea typeface="나눔고딕"/>
              </a:rPr>
              <a:t>리눅스민트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20 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설치마법사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- </a:t>
            </a:r>
            <a:r>
              <a:rPr lang="ko-KR" altLang="en-US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모습 </a:t>
            </a:r>
            <a:r>
              <a:rPr lang="en-US" altLang="ko-KR" sz="1600" b="1" spc="-151" dirty="0" smtClean="0">
                <a:solidFill>
                  <a:srgbClr val="1C314E"/>
                </a:solidFill>
                <a:latin typeface="나눔고딕"/>
                <a:ea typeface="나눔고딕"/>
              </a:rPr>
              <a:t>(2021-03-12)</a:t>
            </a:r>
            <a:endParaRPr lang="en-US" sz="1600" b="1" strike="noStrike" spc="-1" dirty="0">
              <a:latin typeface="나눔고딕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xmlns="" id="{82B2CAFE-2C9C-4D8B-9903-678CA0CD007E}"/>
              </a:ext>
            </a:extLst>
          </p:cNvPr>
          <p:cNvSpPr/>
          <p:nvPr/>
        </p:nvSpPr>
        <p:spPr>
          <a:xfrm>
            <a:off x="7277400" y="195120"/>
            <a:ext cx="1583640" cy="24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15E0137-9E2D-419D-9943-DEBB93C34F03}" type="slidenum">
              <a:rPr lang="en-US" sz="1000" b="0" strike="noStrike" spc="-32">
                <a:solidFill>
                  <a:srgbClr val="0D0D0D"/>
                </a:solidFill>
                <a:latin typeface="나눔고딕"/>
                <a:ea typeface="나눔고딕"/>
              </a:rPr>
              <a:t>9</a:t>
            </a:fld>
            <a:r>
              <a:rPr lang="en-US" sz="1000" b="0" strike="noStrike" spc="-32" dirty="0">
                <a:solidFill>
                  <a:srgbClr val="0D0D0D"/>
                </a:solidFill>
                <a:latin typeface="나눔고딕"/>
                <a:ea typeface="나눔고딕"/>
              </a:rPr>
              <a:t> </a:t>
            </a:r>
            <a:r>
              <a:rPr lang="en-US" sz="1000" b="0" strike="noStrike" spc="-32" dirty="0" smtClean="0">
                <a:solidFill>
                  <a:srgbClr val="0D0D0D"/>
                </a:solidFill>
                <a:latin typeface="나눔고딕"/>
                <a:ea typeface="나눔고딕"/>
              </a:rPr>
              <a:t>/ 27</a:t>
            </a:r>
            <a:endParaRPr lang="en-US" sz="1000" b="0" strike="noStrike" spc="-1" dirty="0">
              <a:latin typeface="나눔고딕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256680" y="1130403"/>
            <a:ext cx="8470080" cy="4920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ko-KR" altLang="en-US" sz="1100" strike="noStrike" spc="-1" dirty="0" smtClean="0">
                <a:latin typeface="나눔고딕" pitchFamily="50" charset="-127"/>
                <a:ea typeface="나눔고딕" pitchFamily="50" charset="-127"/>
              </a:rPr>
              <a:t>설치 진행 중인 모습이다</a:t>
            </a:r>
            <a:r>
              <a:rPr lang="en-US" altLang="ko-KR" sz="1100" strike="noStrike" spc="-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100" strike="noStrike" spc="-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750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5391</TotalTime>
  <Words>2227</Words>
  <Application>Microsoft Office PowerPoint</Application>
  <PresentationFormat>화면 슬라이드 쇼(4:3)</PresentationFormat>
  <Paragraphs>256</Paragraphs>
  <Slides>27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hello</cp:lastModifiedBy>
  <cp:revision>1772</cp:revision>
  <cp:lastPrinted>2011-08-28T13:13:29Z</cp:lastPrinted>
  <dcterms:created xsi:type="dcterms:W3CDTF">2011-08-24T01:05:33Z</dcterms:created>
  <dcterms:modified xsi:type="dcterms:W3CDTF">2021-03-15T12:38:13Z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화면 슬라이드 쇼(4:3)</vt:lpwstr>
  </property>
  <property fmtid="{D5CDD505-2E9C-101B-9397-08002B2CF9AE}" pid="4" name="Slides">
    <vt:i4>23</vt:i4>
  </property>
</Properties>
</file>